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20" r:id="rId3"/>
    <p:sldId id="322" r:id="rId4"/>
    <p:sldId id="263" r:id="rId5"/>
    <p:sldId id="264" r:id="rId6"/>
    <p:sldId id="302" r:id="rId7"/>
    <p:sldId id="268" r:id="rId8"/>
    <p:sldId id="270" r:id="rId9"/>
    <p:sldId id="271" r:id="rId10"/>
    <p:sldId id="273" r:id="rId11"/>
    <p:sldId id="274" r:id="rId12"/>
    <p:sldId id="279" r:id="rId13"/>
    <p:sldId id="304" r:id="rId14"/>
    <p:sldId id="275" r:id="rId15"/>
    <p:sldId id="276" r:id="rId16"/>
    <p:sldId id="299" r:id="rId17"/>
    <p:sldId id="303" r:id="rId18"/>
    <p:sldId id="284" r:id="rId19"/>
    <p:sldId id="314" r:id="rId20"/>
    <p:sldId id="316" r:id="rId21"/>
    <p:sldId id="317" r:id="rId22"/>
    <p:sldId id="318" r:id="rId23"/>
    <p:sldId id="292" r:id="rId24"/>
    <p:sldId id="319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65"/>
    <p:restoredTop sz="91413"/>
  </p:normalViewPr>
  <p:slideViewPr>
    <p:cSldViewPr snapToGrid="0" snapToObjects="1">
      <p:cViewPr varScale="1">
        <p:scale>
          <a:sx n="83" d="100"/>
          <a:sy n="83" d="100"/>
        </p:scale>
        <p:origin x="-8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9FADC-4077-1A4F-AE42-DD001970E17C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7F8A-81DB-3B41-AD01-8EAC9C9FB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46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7F8A-81DB-3B41-AD01-8EAC9C9FB7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68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7F8A-81DB-3B41-AD01-8EAC9C9FB7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269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7F8A-81DB-3B41-AD01-8EAC9C9FB7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328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7F8A-81DB-3B41-AD01-8EAC9C9FB7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0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7F8A-81DB-3B41-AD01-8EAC9C9FB7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001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0BC7C-7504-3F41-ABB4-543827BFE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0977B8-7512-1D46-9630-608860942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DD91F0-5322-9444-A5D2-5C90D8D9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77F4B-F963-BF4F-9D62-EB516809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099B23-C9A6-8441-85B6-57FF9B90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574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9BA9D-DB27-E44A-93F6-E5DE10BC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B6BCA5-DC2D-7D45-8E12-6B33D50CA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897E3-2638-F44E-853D-BEAD8F88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CEBE0-242E-0A45-B566-EBBFB6D9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68F6A6-491C-8845-809C-784D8D4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268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0F8ABB-5D8E-B243-8307-4BC3B111E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4DCFB2-6A74-3242-9A67-406E6D705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614733-2892-454D-8C3C-16C30D14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1CCF14-0D79-C14C-B7F8-E4946DE1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BD54E8-06A3-B840-B6A5-DBF09310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5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7BA56-D16A-7447-843D-A6D97D0C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343B7-A3BF-934F-A788-FC119D3C9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5D01DE-0FA9-EA41-BFEB-425C1BE1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171A0C-07DE-7245-B8B2-51ED938F4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EC84DF-2E85-7F43-B155-8F35F542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832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AF5FF-0741-0B47-98EC-D461379F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BAA2F4-FD1B-3A41-949F-1AEE0B51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C41488-5F36-D748-B527-87150A7D9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2A99B-B145-864F-BD17-F00E3E9C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C527D-B4EA-4347-A9D1-89022F5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06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9E02D-AD07-BC41-8043-6B367F20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77A705-2AA4-BE40-B26C-227457EC0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DF6B22-EE83-5C41-B79A-7D366A2C3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1CD378-7B62-364F-AE95-0CD81091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4AA404-8998-624F-94BF-AE1E5449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F838D9-543D-B546-B9CC-A01D08D4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026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0E26C-4A3C-844E-A244-4C37DF34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F4366F-1396-B146-8940-A438FF187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F49285-43B5-0542-8BAE-A10E32AA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F19FA8C-72C2-1549-86DD-ED203857D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87A831-CA1D-C940-BD3F-9733D188D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EAA203-3A3B-8E4E-9C04-5A9C69A4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DC4BA8-AB69-4849-AD6F-DC4EE801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D38734-4361-184B-B454-4FB6E659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46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D5007-C6C5-2B4F-A509-DF0F4663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E442D41-ED7C-A24E-A532-1F84E651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443207-C90E-5446-885F-5F29C8AD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1E5FCB-35F6-3348-9902-11B2365D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95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5B2904-AED6-D14C-A4C9-8F73D33E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F11DE6-73D1-E244-BC85-4ED3F9B7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B4F8DD-C720-F34E-8B0E-FC4929EE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5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9612A-F4AD-8F42-B9A1-0AC60401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FEBAD2-F1C4-2343-9B68-9F10C50A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C1F17-E305-DA41-ABF8-6192031F0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FFC843-8595-A841-9D83-F36801A4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EBEE1C-E038-D645-8B48-7C0D23EE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1CDD82-9A4E-5241-B093-AEAD44C2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47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B827D-6D00-804D-A553-1A055742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287BDD-09AF-CD46-B33C-D18A600EF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C1C7F5-E031-4648-9CAA-FD06CC37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E18363-B69A-384E-B5F0-BC2F2BE4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A60C4-0706-3344-95AB-9E611741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9EDC5A-0AD7-654C-8502-82595383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139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8EC91A-D1D7-194B-B828-3EE22760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839851-017B-1046-B4DB-97C602A9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910F72-7E39-E848-9C79-387B6909B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D65B7-0183-CD46-BA42-57CC17D405B8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107D3-7FB1-AD44-96BA-DDB9886A6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FE01C2-033E-184A-BE1B-7B7B06E6F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A695B-5BA1-5241-9D1E-AF6BC2A5BD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522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C1080-53EE-8941-93B5-E25AF2A8D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422E37-7776-2D47-9800-55D3776F4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A54877-D999-A143-96D1-B46ACF241717}"/>
              </a:ext>
            </a:extLst>
          </p:cNvPr>
          <p:cNvSpPr txBox="1"/>
          <p:nvPr/>
        </p:nvSpPr>
        <p:spPr>
          <a:xfrm>
            <a:off x="3546775" y="399481"/>
            <a:ext cx="628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Overseas Buyers Step by Step Guide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A9B1FF-FC64-1C4C-B02A-F40F9A69FA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AF4364-C1F7-8F4E-A044-9768DA79B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48" y="976233"/>
            <a:ext cx="11033051" cy="443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58F88D-5805-BA40-8FA9-61D5F4D0A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72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13120-EA65-C548-ADF6-A7B60FB1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How to search Exhibitors: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Option 4: you can also go to MY PROFILE and look for Recommendations</a:t>
            </a:r>
            <a:endParaRPr lang="en-US" sz="2800" b="1" dirty="0">
              <a:latin typeface="+mn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xmlns="" id="{506C046D-E0A9-AB41-968D-71741A229704}"/>
              </a:ext>
            </a:extLst>
          </p:cNvPr>
          <p:cNvSpPr/>
          <p:nvPr/>
        </p:nvSpPr>
        <p:spPr>
          <a:xfrm rot="16200000">
            <a:off x="1300734" y="1606548"/>
            <a:ext cx="484632" cy="1053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022E7AD-8418-F84A-B05B-6C9FEA7D8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9860" y="1689143"/>
            <a:ext cx="7984909" cy="3981334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70D2B3-3934-6F4B-9CAB-25003ED2EB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7546D6-204F-DB4F-8B27-1DC594CF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608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88FD-5F43-E04E-A1B1-A35F3D6D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If you want to discuss business with any company, you can Message or send a Meet request </a:t>
            </a:r>
            <a:endParaRPr lang="en-US" sz="2800" dirty="0">
              <a:latin typeface="+mn-lt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CB9DDA2E-5CBB-2B48-997C-7F2A3D75DEAA}"/>
              </a:ext>
            </a:extLst>
          </p:cNvPr>
          <p:cNvSpPr/>
          <p:nvPr/>
        </p:nvSpPr>
        <p:spPr>
          <a:xfrm rot="10800000">
            <a:off x="4185922" y="3616963"/>
            <a:ext cx="484632" cy="1053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1D631C72-8DD2-2540-8E43-884A571F0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2658" y="1838688"/>
            <a:ext cx="8191755" cy="3872165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758873-8204-8A4D-A78B-997A51B8D3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sp>
        <p:nvSpPr>
          <p:cNvPr id="18" name="Up Arrow 17">
            <a:extLst>
              <a:ext uri="{FF2B5EF4-FFF2-40B4-BE49-F238E27FC236}">
                <a16:creationId xmlns:a16="http://schemas.microsoft.com/office/drawing/2014/main" xmlns="" id="{C3621A85-8A48-C743-8A1B-238069E36B9C}"/>
              </a:ext>
            </a:extLst>
          </p:cNvPr>
          <p:cNvSpPr/>
          <p:nvPr/>
        </p:nvSpPr>
        <p:spPr>
          <a:xfrm>
            <a:off x="3383281" y="3010194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xmlns="" id="{4BBDDF85-09F8-4C4C-B069-99DDD67D37AF}"/>
              </a:ext>
            </a:extLst>
          </p:cNvPr>
          <p:cNvSpPr/>
          <p:nvPr/>
        </p:nvSpPr>
        <p:spPr>
          <a:xfrm>
            <a:off x="4174165" y="300156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1724B6-E628-CE4B-806C-84CAFF384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18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D0F19-0909-E947-89BA-2C6F07AB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Click on Message and start chatting </a:t>
            </a:r>
            <a:endParaRPr lang="en-US" sz="2800" dirty="0">
              <a:latin typeface="+mn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21C03014-3710-0441-934C-9EF5E0AABB17}"/>
              </a:ext>
            </a:extLst>
          </p:cNvPr>
          <p:cNvSpPr/>
          <p:nvPr/>
        </p:nvSpPr>
        <p:spPr>
          <a:xfrm rot="16200000">
            <a:off x="595884" y="3104673"/>
            <a:ext cx="484632" cy="1053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7EC3A7F-9EEB-EC40-8A76-BE458FCB7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8353" y="2190090"/>
            <a:ext cx="8623663" cy="340172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DF9211-C147-0542-8DA2-492EBE80DF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E35416-C1E5-414F-90AD-E9E8C981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86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88FD-5F43-E04E-A1B1-A35F3D6D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You can also send a Meet request </a:t>
            </a:r>
            <a:endParaRPr lang="en-US" sz="2800" dirty="0">
              <a:latin typeface="+mn-lt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CB9DDA2E-5CBB-2B48-997C-7F2A3D75DEAA}"/>
              </a:ext>
            </a:extLst>
          </p:cNvPr>
          <p:cNvSpPr/>
          <p:nvPr/>
        </p:nvSpPr>
        <p:spPr>
          <a:xfrm rot="10800000">
            <a:off x="3495042" y="3576323"/>
            <a:ext cx="484632" cy="1053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xmlns="" id="{0CFFD2FA-5B1F-7E46-AEF7-C499C2875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25188" y="1718136"/>
            <a:ext cx="8033911" cy="3797554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192643-1465-8147-9AA4-738F2106E7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xmlns="" id="{24DDF540-0B70-2343-BB17-E322CFA2C21E}"/>
              </a:ext>
            </a:extLst>
          </p:cNvPr>
          <p:cNvSpPr/>
          <p:nvPr/>
        </p:nvSpPr>
        <p:spPr>
          <a:xfrm>
            <a:off x="3495041" y="3044369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DBDBDC-11D3-3246-9291-328105F04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60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A4348F-B0C3-F94C-BD6E-4DD229D4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Click on </a:t>
            </a:r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Meet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and send a Meeting Request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E867EB6-C4C9-3F48-AE80-E16ED39D6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38697" y="1690688"/>
            <a:ext cx="7337486" cy="400632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4F7405-CB5D-394C-BAD5-4B1488FD4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BCFDD8-94E3-6344-B02B-5041AB5F5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03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09F9CF-274E-DF45-BED4-C0E75A1E7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Click on Meet and send a Meeting Request. You can select Date / time / products for meeting </a:t>
            </a:r>
            <a:endParaRPr lang="en-US" sz="28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D30960-01BD-2347-A74D-E3136CB33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114C2F5-4E25-5E4C-B29D-70C56EDA1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6484" y="1825625"/>
            <a:ext cx="5099032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125E01-0924-A846-8F6C-E4F4339F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62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AF4C2-B054-C24D-A8AA-4D614881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07137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Discussions: All meetings will be shown in MY SCHEDULE and you will also get meeting requests from exhibitors. Please confirm / cancel / reschedule asap.</a:t>
            </a:r>
            <a:endParaRPr lang="en-US" sz="2800" dirty="0">
              <a:latin typeface="+mn-lt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xmlns="" id="{96060AA6-EE33-6A4A-B3A2-8528A4093E5C}"/>
              </a:ext>
            </a:extLst>
          </p:cNvPr>
          <p:cNvSpPr/>
          <p:nvPr/>
        </p:nvSpPr>
        <p:spPr>
          <a:xfrm>
            <a:off x="5290457" y="202474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193B5097-BF2A-9C44-80F0-8115E588821F}"/>
              </a:ext>
            </a:extLst>
          </p:cNvPr>
          <p:cNvSpPr/>
          <p:nvPr/>
        </p:nvSpPr>
        <p:spPr>
          <a:xfrm>
            <a:off x="1412966" y="352295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822960-7ACE-A246-97BC-678835D1D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47200" y="5831841"/>
            <a:ext cx="2686594" cy="78359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9132C98-9A93-4E47-88B7-5A72AC2CB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99509" y="1961201"/>
            <a:ext cx="8090988" cy="378785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178293-1BC6-3C47-ABEE-88CED4757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B6B304-0CA4-E744-A5F2-7B4DF2750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465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1D08B2-BDDF-2C45-90B4-A1F343AB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My profile: Regularly visit your personal page to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see all your activities 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xmlns="" id="{8007DF47-1BF4-3A44-8886-81EB490B86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89611" y="1690688"/>
            <a:ext cx="9564189" cy="3912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C0B1C6-0D94-C744-A71C-6DF1194D4E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2F99AC-5398-2146-8A94-716CA0221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15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C2972-098B-D14A-B996-1516E141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Business Meetings: On Day of meetings,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Join Rooms open 10 minutes before and you enter the meetings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95FBF2-1A2C-574A-BEE2-0DF81415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94401" y="1754057"/>
            <a:ext cx="9163493" cy="3850745"/>
          </a:xfr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3DB3D846-1145-F347-9F7B-21032828867A}"/>
              </a:ext>
            </a:extLst>
          </p:cNvPr>
          <p:cNvSpPr/>
          <p:nvPr/>
        </p:nvSpPr>
        <p:spPr>
          <a:xfrm>
            <a:off x="7862388" y="439928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D0272B-A73B-B144-A40A-1EF4A4910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C6EFAD-EB31-894C-BA93-320653674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68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C2972-098B-D14A-B996-1516E141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You need to give permission to your Laptop to join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3DB3D846-1145-F347-9F7B-21032828867A}"/>
              </a:ext>
            </a:extLst>
          </p:cNvPr>
          <p:cNvSpPr/>
          <p:nvPr/>
        </p:nvSpPr>
        <p:spPr>
          <a:xfrm>
            <a:off x="7457440" y="449072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9395CC-816D-0B41-B09F-2CE3EA019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7920" y="1866265"/>
            <a:ext cx="7181604" cy="3808024"/>
          </a:xfr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xmlns="" id="{97EF0655-07DE-394E-9B14-C20F161E0908}"/>
              </a:ext>
            </a:extLst>
          </p:cNvPr>
          <p:cNvSpPr/>
          <p:nvPr/>
        </p:nvSpPr>
        <p:spPr>
          <a:xfrm>
            <a:off x="4386072" y="5074308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C2D9D5-547E-BE42-BA1A-84756BC28E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B53E0D-7EB6-E74D-BEDA-7BE00F0B1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60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C1080-53EE-8941-93B5-E25AF2A8D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422E37-7776-2D47-9800-55D3776F4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A54877-D999-A143-96D1-B46ACF241717}"/>
              </a:ext>
            </a:extLst>
          </p:cNvPr>
          <p:cNvSpPr txBox="1"/>
          <p:nvPr/>
        </p:nvSpPr>
        <p:spPr>
          <a:xfrm>
            <a:off x="3271733" y="349597"/>
            <a:ext cx="6573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All Buyers can register on the website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B5008CEE-DD7A-5E4C-B032-157A3485B362}"/>
              </a:ext>
            </a:extLst>
          </p:cNvPr>
          <p:cNvSpPr/>
          <p:nvPr/>
        </p:nvSpPr>
        <p:spPr>
          <a:xfrm rot="20507352">
            <a:off x="7104888" y="613363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1EFB2B-4585-184A-8BF6-A2DF40479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745FD9-E815-1942-83CE-7C074EE9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05" y="994763"/>
            <a:ext cx="9884735" cy="5030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CE8C05-C140-2D4F-A60D-A479FDA5F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95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C2972-098B-D14A-B996-1516E141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Switch on all your video / microphone and speaker before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joining the room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3DB3D846-1145-F347-9F7B-21032828867A}"/>
              </a:ext>
            </a:extLst>
          </p:cNvPr>
          <p:cNvSpPr/>
          <p:nvPr/>
        </p:nvSpPr>
        <p:spPr>
          <a:xfrm>
            <a:off x="7457440" y="449072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83CB852-1324-2F46-9A7D-71AF3461F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8400" y="1835785"/>
            <a:ext cx="7449821" cy="3936604"/>
          </a:xfr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xmlns="" id="{FBC18DD4-E925-C74C-B796-1F1B872FE23F}"/>
              </a:ext>
            </a:extLst>
          </p:cNvPr>
          <p:cNvSpPr/>
          <p:nvPr/>
        </p:nvSpPr>
        <p:spPr>
          <a:xfrm>
            <a:off x="6968236" y="5091525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0A85E1-8F4E-CD48-97BC-3ECA17D30B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2A4031-B0FE-7F47-9F3F-787590651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19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294DDF-EEEC-E541-AD8C-F6673507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7503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Once you enter the meeting room, check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if your speaker / camera / mike are on – GREEN state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xmlns="" id="{6CCF0EA5-B904-2D43-ADB8-172EA7C90227}"/>
              </a:ext>
            </a:extLst>
          </p:cNvPr>
          <p:cNvSpPr/>
          <p:nvPr/>
        </p:nvSpPr>
        <p:spPr>
          <a:xfrm>
            <a:off x="8900160" y="4429760"/>
            <a:ext cx="978408" cy="48463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F186A2BE-9672-9241-B4DD-75DE144F8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67280" y="1836282"/>
            <a:ext cx="7628729" cy="3995559"/>
          </a:xfrm>
        </p:spPr>
      </p:pic>
      <p:sp>
        <p:nvSpPr>
          <p:cNvPr id="16" name="Left Arrow 15">
            <a:extLst>
              <a:ext uri="{FF2B5EF4-FFF2-40B4-BE49-F238E27FC236}">
                <a16:creationId xmlns:a16="http://schemas.microsoft.com/office/drawing/2014/main" xmlns="" id="{614DD5B8-240A-3343-8789-FDEA39A5F310}"/>
              </a:ext>
            </a:extLst>
          </p:cNvPr>
          <p:cNvSpPr/>
          <p:nvPr/>
        </p:nvSpPr>
        <p:spPr>
          <a:xfrm>
            <a:off x="10201293" y="4864864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C74D85-225A-9943-97FA-7D83A63040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F4CD11-B27A-6B47-ABF9-2312B0E78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75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6F3C7-5F1F-CA4D-A6EE-0ACB560D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You can text chat also video conference too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EB0A405D-2A31-3447-AF86-D37412445F32}"/>
              </a:ext>
            </a:extLst>
          </p:cNvPr>
          <p:cNvSpPr/>
          <p:nvPr/>
        </p:nvSpPr>
        <p:spPr>
          <a:xfrm>
            <a:off x="7010400" y="191008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8FBC770-B7D5-3E4F-9B93-91AED32A9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66720" y="1835785"/>
            <a:ext cx="6459994" cy="4000123"/>
          </a:xfr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6445DCA2-0AC9-B448-A5BA-12C792D3E163}"/>
              </a:ext>
            </a:extLst>
          </p:cNvPr>
          <p:cNvSpPr/>
          <p:nvPr/>
        </p:nvSpPr>
        <p:spPr>
          <a:xfrm>
            <a:off x="6786880" y="228733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2B3863-3406-374E-825B-0595B8FDD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F4488D-2AEA-C247-AF5B-84DD118EC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041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0577D-5DFD-2C43-94DB-8CC71105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You can share screen and run presentations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videos etc.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FF1960B6-CCC7-F14C-B87A-A65F397ADDA1}"/>
              </a:ext>
            </a:extLst>
          </p:cNvPr>
          <p:cNvSpPr/>
          <p:nvPr/>
        </p:nvSpPr>
        <p:spPr>
          <a:xfrm>
            <a:off x="6898640" y="491744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6B72FCD-5887-C245-AC64-178CD7FF4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83839" y="1825625"/>
            <a:ext cx="7405325" cy="3936205"/>
          </a:xfr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xmlns="" id="{C3324B21-D667-BD4F-8562-DAF02B3EFB8D}"/>
              </a:ext>
            </a:extLst>
          </p:cNvPr>
          <p:cNvSpPr/>
          <p:nvPr/>
        </p:nvSpPr>
        <p:spPr>
          <a:xfrm>
            <a:off x="10201293" y="4993649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18AA3-D864-D944-A0F1-1D02390A0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FDA22F-189D-544D-ACB8-7E7EA13DC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457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72FCB-7CF6-414F-B5CF-6C27B7C4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You can complete meetings by pressing RED link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EAC79DAD-F8FB-834C-B914-730470BE6440}"/>
              </a:ext>
            </a:extLst>
          </p:cNvPr>
          <p:cNvSpPr/>
          <p:nvPr/>
        </p:nvSpPr>
        <p:spPr>
          <a:xfrm>
            <a:off x="7477760" y="5255107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A07239F-B0EC-C54A-96A7-371A633FD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4400" y="1825625"/>
            <a:ext cx="6155194" cy="3811386"/>
          </a:xfr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xmlns="" id="{0DA11D90-01DA-6A42-8064-1C7617C9BF83}"/>
              </a:ext>
            </a:extLst>
          </p:cNvPr>
          <p:cNvSpPr/>
          <p:nvPr/>
        </p:nvSpPr>
        <p:spPr>
          <a:xfrm>
            <a:off x="8321040" y="5120170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D5119C-F99C-5241-840E-9799933791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A07A3D-B1D6-604D-A821-C294DD69F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20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C1080-53EE-8941-93B5-E25AF2A8D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422E37-7776-2D47-9800-55D3776F4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A54877-D999-A143-96D1-B46ACF241717}"/>
              </a:ext>
            </a:extLst>
          </p:cNvPr>
          <p:cNvSpPr txBox="1"/>
          <p:nvPr/>
        </p:nvSpPr>
        <p:spPr>
          <a:xfrm>
            <a:off x="3546775" y="399481"/>
            <a:ext cx="628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Overseas Buyers Step by Step Guide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A9B1FF-FC64-1C4C-B02A-F40F9A69FA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90268F-C7F8-1F49-90C1-4D99C417A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16" y="984256"/>
            <a:ext cx="11033051" cy="443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95B06A-40D9-7B40-9F23-63211E3D1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307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C1080-53EE-8941-93B5-E25AF2A8D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422E37-7776-2D47-9800-55D3776F4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A54877-D999-A143-96D1-B46ACF241717}"/>
              </a:ext>
            </a:extLst>
          </p:cNvPr>
          <p:cNvSpPr txBox="1"/>
          <p:nvPr/>
        </p:nvSpPr>
        <p:spPr>
          <a:xfrm>
            <a:off x="4380530" y="349597"/>
            <a:ext cx="343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Registration is Easy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60D729-832A-324E-A3BA-D6868D5550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934372"/>
            <a:ext cx="9052118" cy="4512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59535E-13B5-7B40-893A-C19A6F782D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721FB-BD09-1943-ABBD-823590B86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4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381C3-6354-A04C-8DED-ABCAD5A6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0383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Post Registration EEPC INDIA  will send an activation link on Buyer email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1BBBCDE9-3769-6F4C-9F4D-BFA618544940}"/>
              </a:ext>
            </a:extLst>
          </p:cNvPr>
          <p:cNvSpPr/>
          <p:nvPr/>
        </p:nvSpPr>
        <p:spPr>
          <a:xfrm>
            <a:off x="1866392" y="276772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C536A5F-BE0B-EE4C-BF3A-8D78B2781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46994" y="1825625"/>
            <a:ext cx="4498012" cy="4351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6B50F1-8322-9147-930E-DEBF682098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F92790-D340-7A49-B72F-5972FB88C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37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F114D-C0AD-224F-B91D-4474F117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2100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Once you click the confirmation mail link, you will be led inside the VIRTUAL SHOW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20581C6-9921-F142-9A00-5C9D549C1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39143" y="1796802"/>
            <a:ext cx="6109062" cy="394375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6FBE55F-8C6C-544D-83D7-90CB5C9773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322283-558C-094F-A77F-4C3B1810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96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1D08B2-BDDF-2C45-90B4-A1F343AB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My profile: Your personal page to show all your activities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BAD8C04-5E1A-F545-964F-348C1F77D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43049" y="1673561"/>
            <a:ext cx="9459686" cy="386957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C60FBE-F1FE-0546-BA19-8924C5AFA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90F2AC-2D99-764C-882B-E10C1BBE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2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977BF-3527-CB4D-B480-A47F91B2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How to search Exhibitors: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Option 1: You can visit FLOOR PLAN and see the all exhibitors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1C1D17A9-A20D-D142-9308-837F151CB537}"/>
              </a:ext>
            </a:extLst>
          </p:cNvPr>
          <p:cNvSpPr/>
          <p:nvPr/>
        </p:nvSpPr>
        <p:spPr>
          <a:xfrm rot="10800000">
            <a:off x="3556000" y="213753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A0400893-BEF9-D544-89FA-408590A4A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31391" y="1585596"/>
            <a:ext cx="6329218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3E3B03-11BF-954E-9921-E4A5B17BF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DB936B-043D-E24C-A48E-C3D8B2F17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538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F843BC-871A-3A41-A8F2-22398050F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How to search Exhibitors: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Option 2: You can visit EXHIBITORS &amp; PRODUCTS and see the All exhibitors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4A7435-1405-E648-865F-51870F165F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60592" y="1548137"/>
            <a:ext cx="8360088" cy="4116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E4B328-182E-C948-BED1-20023837FF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1BA401-2DDE-4C4B-8869-23EF522F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18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078DA-10F1-C44F-A9AB-C523BC2C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How to search Exhibitors: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Option 3: You can also go to MY PROFILE and do MATCHMAKING </a:t>
            </a:r>
            <a:endParaRPr lang="en-US" sz="2800" b="1" dirty="0">
              <a:latin typeface="+mn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AC4A5BF9-EAF5-A74D-892C-7397C784B806}"/>
              </a:ext>
            </a:extLst>
          </p:cNvPr>
          <p:cNvSpPr/>
          <p:nvPr/>
        </p:nvSpPr>
        <p:spPr>
          <a:xfrm rot="16200000">
            <a:off x="1164119" y="2403566"/>
            <a:ext cx="484632" cy="1053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9AC16340-E410-CA47-B9AC-C3A8DD566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13113" y="1829895"/>
            <a:ext cx="7920854" cy="386730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C06439-E5FE-A148-B3CA-D3CDFF1209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5120" y="5846668"/>
            <a:ext cx="2611120" cy="599852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xmlns="" id="{89033710-A7AF-9848-838E-F71630AA9C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4279" y="1803172"/>
            <a:ext cx="7920854" cy="3867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D4B38F-BF59-7C4A-99EE-8702BE73C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5604802"/>
            <a:ext cx="2389342" cy="9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377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217</Words>
  <Application>Microsoft Macintosh PowerPoint</Application>
  <PresentationFormat>Custom</PresentationFormat>
  <Paragraphs>30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Post Registration EEPC INDIA  will send an activation link on Buyer email </vt:lpstr>
      <vt:lpstr>Once you click the confirmation mail link, you will be led inside the VIRTUAL SHOW</vt:lpstr>
      <vt:lpstr>My profile: Your personal page to show all your activities </vt:lpstr>
      <vt:lpstr>How to search Exhibitors: Option 1: You can visit FLOOR PLAN and see the all exhibitors</vt:lpstr>
      <vt:lpstr>How to search Exhibitors: Option 2: You can visit EXHIBITORS &amp; PRODUCTS and see the All exhibitors</vt:lpstr>
      <vt:lpstr>How to search Exhibitors: Option 3: You can also go to MY PROFILE and do MATCHMAKING </vt:lpstr>
      <vt:lpstr>How to search Exhibitors: Option 4: you can also go to MY PROFILE and look for Recommendations</vt:lpstr>
      <vt:lpstr> Business Discussions: If you want to discuss business with any company, you can Message or send a Meet request </vt:lpstr>
      <vt:lpstr>Business Discussions: Click on Message and start chatting </vt:lpstr>
      <vt:lpstr> Business Discussions: You can also send a Meet request </vt:lpstr>
      <vt:lpstr>Business Discussions: Click on Meet and send a Meeting Request </vt:lpstr>
      <vt:lpstr>Business Discussions: Click on Meet and send a Meeting Request. You can select Date / time / products for meeting </vt:lpstr>
      <vt:lpstr>Business Discussions: All meetings will be shown in MY SCHEDULE and you will also get meeting requests from exhibitors. Please confirm / cancel / reschedule asap.</vt:lpstr>
      <vt:lpstr>My profile: Regularly visit your personal page to  see all your activities </vt:lpstr>
      <vt:lpstr> Business Meetings: On Day of meetings,  Join Rooms open 10 minutes before and you enter the meetings</vt:lpstr>
      <vt:lpstr>You need to give permission to your Laptop to join</vt:lpstr>
      <vt:lpstr>Switch on all your video / microphone and speaker before  joining the room </vt:lpstr>
      <vt:lpstr>Once you enter the meeting room, check  if your speaker / camera / mike are on – GREEN state</vt:lpstr>
      <vt:lpstr>You can text chat also video conference too </vt:lpstr>
      <vt:lpstr>You can share screen and run presentations  videos etc.</vt:lpstr>
      <vt:lpstr>You can complete meetings by pressing RED link 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Sooraj Dhawan</dc:creator>
  <cp:lastModifiedBy>EEPCTO</cp:lastModifiedBy>
  <cp:revision>37</cp:revision>
  <dcterms:created xsi:type="dcterms:W3CDTF">2020-07-26T09:20:47Z</dcterms:created>
  <dcterms:modified xsi:type="dcterms:W3CDTF">2021-01-13T12:43:48Z</dcterms:modified>
</cp:coreProperties>
</file>